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- 022 TRANSITO MUNICIPAL 2020</a:t>
            </a: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2111105" y="1123977"/>
            <a:ext cx="901657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Los vehículos y personas transitan en las vialidades municipales con orden y seguridad 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83744" y="1136243"/>
            <a:ext cx="122353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590739" y="2443386"/>
            <a:ext cx="1009538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22" name="Diagrama de flujo: proceso 30">
            <a:extLst>
              <a:ext uri="{FF2B5EF4-FFF2-40B4-BE49-F238E27FC236}">
                <a16:creationId xmlns:a16="http://schemas.microsoft.com/office/drawing/2014/main" id="{64A05123-46BC-4060-90E4-DC5871CEE44A}"/>
              </a:ext>
            </a:extLst>
          </p:cNvPr>
          <p:cNvSpPr/>
          <p:nvPr/>
        </p:nvSpPr>
        <p:spPr>
          <a:xfrm>
            <a:off x="4176231" y="2229621"/>
            <a:ext cx="4886325" cy="521635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 Difundir, controlar y aplicar sanciones a los infractores de las disposiciones en materia de tránsito </a:t>
            </a:r>
          </a:p>
        </p:txBody>
      </p:sp>
      <p:cxnSp>
        <p:nvCxnSpPr>
          <p:cNvPr id="17" name="Conector recto de flecha 16"/>
          <p:cNvCxnSpPr>
            <a:cxnSpLocks/>
            <a:stCxn id="22" idx="0"/>
            <a:endCxn id="20" idx="2"/>
          </p:cNvCxnSpPr>
          <p:nvPr/>
        </p:nvCxnSpPr>
        <p:spPr>
          <a:xfrm flipV="1">
            <a:off x="6619394" y="1750096"/>
            <a:ext cx="0" cy="47952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1749463" y="3598815"/>
            <a:ext cx="1793838" cy="106843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Realizar recorridos de vigilancia para ordenar el transito de vehículos y peatones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159871" y="4365458"/>
            <a:ext cx="251075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</a:t>
            </a: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ACCIONES / Actividades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7713195" y="3598815"/>
            <a:ext cx="1832423" cy="106843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Colocar y conservar indicadores en calles y avenidas para mejorar la circulación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D28BC27D-E338-471E-8309-51EEB9623CDB}"/>
              </a:ext>
            </a:extLst>
          </p:cNvPr>
          <p:cNvCxnSpPr>
            <a:cxnSpLocks/>
            <a:stCxn id="33" idx="0"/>
            <a:endCxn id="22" idx="2"/>
          </p:cNvCxnSpPr>
          <p:nvPr/>
        </p:nvCxnSpPr>
        <p:spPr>
          <a:xfrm flipV="1">
            <a:off x="2646382" y="2751256"/>
            <a:ext cx="3973012" cy="8475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8B897203-E275-4A3C-944A-C91E1F3CCB3C}"/>
              </a:ext>
            </a:extLst>
          </p:cNvPr>
          <p:cNvSpPr/>
          <p:nvPr/>
        </p:nvSpPr>
        <p:spPr>
          <a:xfrm>
            <a:off x="3833892" y="3598815"/>
            <a:ext cx="1778832" cy="106843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Sancionar a los infractores del reglamento de transito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A003329D-7B2F-495A-B6EA-7B0176748656}"/>
              </a:ext>
            </a:extLst>
          </p:cNvPr>
          <p:cNvCxnSpPr>
            <a:cxnSpLocks/>
            <a:stCxn id="37" idx="0"/>
            <a:endCxn id="22" idx="2"/>
          </p:cNvCxnSpPr>
          <p:nvPr/>
        </p:nvCxnSpPr>
        <p:spPr>
          <a:xfrm flipV="1">
            <a:off x="4723308" y="2751256"/>
            <a:ext cx="1896086" cy="8475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0F0CFEA7-C112-4507-83CC-E0D28C11F9BA}"/>
              </a:ext>
            </a:extLst>
          </p:cNvPr>
          <p:cNvCxnSpPr>
            <a:cxnSpLocks/>
            <a:stCxn id="44" idx="0"/>
            <a:endCxn id="22" idx="2"/>
          </p:cNvCxnSpPr>
          <p:nvPr/>
        </p:nvCxnSpPr>
        <p:spPr>
          <a:xfrm flipH="1" flipV="1">
            <a:off x="6619394" y="2751256"/>
            <a:ext cx="2010013" cy="8475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agrama de flujo: proceso 30">
            <a:extLst>
              <a:ext uri="{FF2B5EF4-FFF2-40B4-BE49-F238E27FC236}">
                <a16:creationId xmlns:a16="http://schemas.microsoft.com/office/drawing/2014/main" id="{B96A8174-C268-453C-92FD-34A76ABCABFE}"/>
              </a:ext>
            </a:extLst>
          </p:cNvPr>
          <p:cNvSpPr/>
          <p:nvPr/>
        </p:nvSpPr>
        <p:spPr>
          <a:xfrm>
            <a:off x="5876826" y="3598816"/>
            <a:ext cx="1495524" cy="106843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Efectuar trabajos de balizamiento</a:t>
            </a: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19D76B9-E3CF-4938-9E15-63BA424304AF}"/>
              </a:ext>
            </a:extLst>
          </p:cNvPr>
          <p:cNvCxnSpPr>
            <a:cxnSpLocks/>
            <a:stCxn id="48" idx="0"/>
            <a:endCxn id="22" idx="2"/>
          </p:cNvCxnSpPr>
          <p:nvPr/>
        </p:nvCxnSpPr>
        <p:spPr>
          <a:xfrm flipH="1" flipV="1">
            <a:off x="6619394" y="2751256"/>
            <a:ext cx="5194" cy="84756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E749AB50-7CFE-4F8B-9AE1-BD291FEA3C9A}"/>
              </a:ext>
            </a:extLst>
          </p:cNvPr>
          <p:cNvSpPr/>
          <p:nvPr/>
        </p:nvSpPr>
        <p:spPr>
          <a:xfrm>
            <a:off x="9768769" y="3598816"/>
            <a:ext cx="1832424" cy="106843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Conservación y mantenimiento y semaforización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1160A11C-1BE6-4ECB-8082-842C2F79D4FA}"/>
              </a:ext>
            </a:extLst>
          </p:cNvPr>
          <p:cNvCxnSpPr>
            <a:cxnSpLocks/>
            <a:stCxn id="56" idx="0"/>
            <a:endCxn id="22" idx="2"/>
          </p:cNvCxnSpPr>
          <p:nvPr/>
        </p:nvCxnSpPr>
        <p:spPr>
          <a:xfrm flipH="1" flipV="1">
            <a:off x="6619394" y="2751256"/>
            <a:ext cx="4065587" cy="84756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22" grpId="0" animBg="1"/>
      <p:bldP spid="33" grpId="0" animBg="1"/>
      <p:bldP spid="38" grpId="0" animBg="1"/>
      <p:bldP spid="44" grpId="0" animBg="1"/>
      <p:bldP spid="37" grpId="0" animBg="1"/>
      <p:bldP spid="48" grpId="0" animBg="1"/>
      <p:bldP spid="5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99</Words>
  <Application>Microsoft Office PowerPoint</Application>
  <PresentationFormat>Panorámica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34</cp:revision>
  <dcterms:created xsi:type="dcterms:W3CDTF">2020-01-30T03:52:29Z</dcterms:created>
  <dcterms:modified xsi:type="dcterms:W3CDTF">2020-04-23T16:57:53Z</dcterms:modified>
</cp:coreProperties>
</file>